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"/>
  </p:notesMasterIdLst>
  <p:sldIdLst>
    <p:sldId id="256" r:id="rId3"/>
    <p:sldId id="381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73B1"/>
    <a:srgbClr val="2AA0DC"/>
    <a:srgbClr val="279D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31" autoAdjust="0"/>
    <p:restoredTop sz="94660"/>
  </p:normalViewPr>
  <p:slideViewPr>
    <p:cSldViewPr snapToGrid="0">
      <p:cViewPr varScale="1">
        <p:scale>
          <a:sx n="85" d="100"/>
          <a:sy n="85" d="100"/>
        </p:scale>
        <p:origin x="938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F11F51-BA38-4856-ACF0-3A68ACBBECEB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BF861-DC46-4878-9662-474D57EE3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401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81ED3B-2C22-4C87-A5B7-47B82DB4EE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2138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65EE1-F37C-4BE4-968A-56E8A4475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624CA9-1E8C-4289-8F58-37686A09C6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A8945-4042-494F-9204-6C2FB2AEF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90401-E1B6-47ED-8E4B-63249AE51D8E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625A7-B3A7-4C89-8905-526C60FA4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24DD0-951F-4B34-A73A-3E3551754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848B7-3996-446A-8D26-EF85BD908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577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D356F-158D-49AF-9F83-175FFAE60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814485-9C04-439F-89B7-E0E6DD68FB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ADB65-19E7-4E59-909E-2FFA38DE0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90401-E1B6-47ED-8E4B-63249AE51D8E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F270E-5FD6-4737-933B-CD04E9E0C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D71E7-9664-48FD-874A-0BE50E804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848B7-3996-446A-8D26-EF85BD908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03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D2D048-2D7A-49A6-B958-723FD60ED7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99E066-A09F-4348-8EAE-F4626D9D4C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EFF73-4FEE-478C-A7BD-14219279A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90401-E1B6-47ED-8E4B-63249AE51D8E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4D564F-A515-442A-8B67-148D887EA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92BC1-06F7-45CC-B5AF-4B0E13AF7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848B7-3996-446A-8D26-EF85BD908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163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6210CF-A0F8-409C-A4D3-027E8C0B2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311"/>
          <a:stretch/>
        </p:blipFill>
        <p:spPr>
          <a:xfrm>
            <a:off x="8717519" y="1816159"/>
            <a:ext cx="3474481" cy="41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240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6EA2AC-FEA2-4901-8495-272A5FA7FC20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96FE2B-3270-4E2C-AD0E-3AB4FD1B86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4A5D7CE-1FED-4CEA-810D-4198E9924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BF408BE-3FB0-4FA0-B683-0E647B7E04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6F2E17-BEC3-4EF9-B8EC-CF1ACFA743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425" y="338613"/>
            <a:ext cx="2761084" cy="60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1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762F7C-E039-4EC2-B758-767051D119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" y="6400800"/>
            <a:ext cx="1382992" cy="30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775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DB4B17-1C52-4985-B6B5-ED32816157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" y="6400800"/>
            <a:ext cx="1382992" cy="30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7234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8935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256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57102B-E527-4454-A87D-03295B83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" y="6400800"/>
            <a:ext cx="1382992" cy="30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455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72657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29C13-A304-4A09-9157-B80BB844F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26D9B-8F92-430E-978F-80C9B6797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088DA-1442-478A-A58A-95938DE53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90401-E1B6-47ED-8E4B-63249AE51D8E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A32E49-A9CF-409C-AAEA-8B39567C1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75DC2-A4CA-439A-B842-65D2CFFBD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848B7-3996-446A-8D26-EF85BD908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8989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493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E07265-7E47-481D-9C2B-6C8BF221FAA5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AE405F-E300-4B3D-9110-B06B7584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D0436A-7978-419B-9760-5EFC6747DD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C68831-B0BD-42C1-AB2F-BEAC8CFD1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07827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B071B18-AE3E-4C1A-8C40-38A79DBA86AA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874D211-CD8A-4B0E-B9C0-C2FF7D72BE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1513C0-489E-4E2E-9C12-D1DC6B98AB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4DC410-B12F-4706-B9C8-EBBBA766DA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9487408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765DB89-7B31-44F9-9B76-2E06E7805A5E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8E8D605-B082-4C02-839C-9C18EA6541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9382F8-B3AE-4F98-8782-19AA597713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3278C9-22EA-4588-8125-8F64C455E5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056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ECE3688-F7FF-4D8A-BE15-6CEE4046B621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DA126B3-3793-49DF-951A-6BEC5934FF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DE8673A-798E-4BFA-88EE-4BCCF0BF21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970F2A-65AD-4C60-92A1-97326C8B61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71912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0A1C56-CF9A-4D01-935B-11899AC515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" y="6400800"/>
            <a:ext cx="1382992" cy="30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92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720191-7927-4226-983E-BE4BB4F3D1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" y="6400800"/>
            <a:ext cx="1382992" cy="30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6964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433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800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833631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29FF2-008F-4DC6-8FBC-9D44721F0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3407D3-2529-4D7D-AB64-BE64E0CF41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61168-CC29-4310-8344-3276B44BE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90401-E1B6-47ED-8E4B-63249AE51D8E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CCFFAD-7E90-461A-A195-D727393C3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BDF2C-43B1-49D4-A3B4-08B96EB48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848B7-3996-446A-8D26-EF85BD908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841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5EDF9-3D79-45DA-8367-2F63551C4C7D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CBF5-17B8-4387-88A6-ABF9F8C64D5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8C9C8-0B87-431A-9EA7-DD090DCE8E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" y="6400800"/>
            <a:ext cx="1382992" cy="30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6202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rgbClr val="3F3F3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5458898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2693" y="1189177"/>
            <a:ext cx="11283696" cy="1357295"/>
          </a:xfrm>
        </p:spPr>
        <p:txBody>
          <a:bodyPr>
            <a:spAutoFit/>
          </a:bodyPr>
          <a:lstStyle>
            <a:lvl1pPr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E5041B-292B-4C05-9E01-350E0CC98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875438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structor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1" y="0"/>
            <a:ext cx="5321808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5321809" y="0"/>
            <a:ext cx="6934199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506704" y="1454658"/>
            <a:ext cx="1740993" cy="2264340"/>
          </a:xfrm>
          <a:ln w="254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80326" y="4498467"/>
            <a:ext cx="4352671" cy="1809726"/>
          </a:xfr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Instructor Name</a:t>
            </a:r>
          </a:p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  <a:p>
            <a:pPr lvl="0"/>
            <a:r>
              <a:rPr lang="en-US" dirty="0"/>
              <a:t>your@email.com</a:t>
            </a:r>
          </a:p>
          <a:p>
            <a:pPr lvl="0"/>
            <a:r>
              <a:rPr lang="en-US" dirty="0"/>
              <a:t>www.yourwebsite.com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710621" y="1454658"/>
            <a:ext cx="6364287" cy="3231654"/>
          </a:xfrm>
        </p:spPr>
        <p:txBody>
          <a:bodyPr/>
          <a:lstStyle>
            <a:lvl1pPr marL="0" marR="0" indent="0" algn="l" defTabSz="91402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 sz="2800" baseline="0"/>
            </a:lvl1pPr>
            <a:lvl2pPr marL="460202" indent="0">
              <a:buFontTx/>
              <a:buNone/>
              <a:defRPr/>
            </a:lvl2pPr>
            <a:lvl3pPr marL="855348" indent="0">
              <a:buFontTx/>
              <a:buNone/>
              <a:defRPr/>
            </a:lvl3pPr>
            <a:lvl4pPr marL="1258421" indent="0">
              <a:buFontTx/>
              <a:buNone/>
              <a:defRPr/>
            </a:lvl4pPr>
            <a:lvl5pPr marL="1604377" indent="0">
              <a:buFontTx/>
              <a:buNone/>
              <a:defRPr/>
            </a:lvl5pPr>
          </a:lstStyle>
          <a:p>
            <a:pPr lvl="0"/>
            <a:r>
              <a:rPr lang="en-US" dirty="0"/>
              <a:t>Instructor bio goes here </a:t>
            </a:r>
          </a:p>
          <a:p>
            <a:pPr lvl="0"/>
            <a:r>
              <a:rPr lang="en-US" dirty="0"/>
              <a:t>Instructor bio goes here </a:t>
            </a:r>
          </a:p>
          <a:p>
            <a:pPr marL="0" marR="0" lvl="0" indent="0" algn="l" defTabSz="91402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lang="en-US" dirty="0"/>
              <a:t>Instructor bio goes here </a:t>
            </a:r>
          </a:p>
          <a:p>
            <a:pPr marL="0" marR="0" lvl="0" indent="0" algn="l" defTabSz="91402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lang="en-US" dirty="0"/>
              <a:t>Instructor bio goes here </a:t>
            </a:r>
          </a:p>
          <a:p>
            <a:pPr marL="0" marR="0" lvl="0" indent="0" algn="l" defTabSz="91402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lang="en-US" dirty="0"/>
              <a:t>Instructor bio goes here </a:t>
            </a:r>
          </a:p>
          <a:p>
            <a:pPr marL="0" marR="0" lvl="0" indent="0" algn="l" defTabSz="91402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lang="en-US" dirty="0"/>
              <a:t>Instructor bio goes here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951625"/>
      </p:ext>
    </p:extLst>
  </p:cSld>
  <p:clrMapOvr>
    <a:masterClrMapping/>
  </p:clrMapOvr>
  <p:transition>
    <p:fade/>
  </p:transition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1DE6C-40C1-4C61-92CD-D8C8F25BA9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5F37B8-84DB-42A5-88CB-564C7FE66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D85C2-D6DE-4680-B23A-7FCB2402D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1A439-0DAA-4E7B-96F0-0BDA510FBCF3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ED4DC2-52B4-43F3-B025-137DD90EE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6592C-97CB-4252-9861-5D79103B2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4E69A-EB33-410A-A567-F9D27C15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25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24127-DD2D-40E5-9EA0-DF3E9A2C9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58501-AB4D-4956-8B2E-66431BD805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29C826-B9F6-473C-A5EC-C750CDEFC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C33375-FE5D-491E-A44F-9FBE5C2B7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90401-E1B6-47ED-8E4B-63249AE51D8E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80962F-168F-4525-9FA2-99B3F1651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67C6F-0AEB-4C26-B2D0-CED4B1C37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848B7-3996-446A-8D26-EF85BD908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441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E42E2-EA77-4198-8E26-835672998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16DB68-5E4E-4F9B-842F-5431FF409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B80865-658A-4EEF-9C3A-55F7E155C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684CBF-7DE2-457E-B598-7C721A2232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C03EEA-DAD9-4D3C-94BD-15B0F27EE8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7CED70-25D3-43A7-810E-E60DF0EFF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90401-E1B6-47ED-8E4B-63249AE51D8E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829674-44E4-4AC2-96DF-9333805D7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FC0DB1-8C9B-4F9D-A98A-3670B515A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848B7-3996-446A-8D26-EF85BD908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03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6CE2-2EEE-4B52-AA8B-05632799D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4D220D-6D90-4D16-90FB-F5E87980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90401-E1B6-47ED-8E4B-63249AE51D8E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596AF7-CCC1-4F3E-8943-C6333E4A4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353300-01BB-4647-883B-DD2D5D9D4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848B7-3996-446A-8D26-EF85BD908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05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F6F136-9F4B-4BCB-BAEC-8DACA3544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90401-E1B6-47ED-8E4B-63249AE51D8E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7CE5E5-2359-4DB6-BD07-72EB5AEEC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C91313-D712-4C88-867C-4E4D2660B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848B7-3996-446A-8D26-EF85BD908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007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D47F9-5E89-49E6-A691-95586E07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474E3-9E3A-4239-BA75-80E816B62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38664-A9DF-4680-A0B7-CDC0ACDB9B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AE3BB4-5C3B-4785-8B53-2FFA15214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90401-E1B6-47ED-8E4B-63249AE51D8E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1EB07-F233-4106-AC40-A5928FF56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73EC90-E671-450B-A93A-7E88B6703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848B7-3996-446A-8D26-EF85BD908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1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A4992-DDF7-49A9-A7DC-8663742A6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3DFA6A-D196-47A2-87BE-95BF551EA8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E9C769-3439-4C95-8663-0F0AF9E791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7F61BE-B4A7-4CA4-B182-EABDA9FB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90401-E1B6-47ED-8E4B-63249AE51D8E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44B641-1CBF-4405-A3CB-AB243C1DF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6F02E-00A2-4F64-A23A-078913BFD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848B7-3996-446A-8D26-EF85BD908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42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5E51BF-EDD1-44C9-8E3F-19C9EA117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EBD546-8693-461F-8CF5-93E204557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38E18-7129-41EC-AC45-53A1F695A0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90401-E1B6-47ED-8E4B-63249AE51D8E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47BAC-5522-4285-BD2D-85958D4145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D4E2A0-9FB3-4D90-9B65-40D40A75E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848B7-3996-446A-8D26-EF85BD908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094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401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9FC980D-DBF2-4EA5-80A4-4397063B389A}"/>
              </a:ext>
            </a:extLst>
          </p:cNvPr>
          <p:cNvGrpSpPr/>
          <p:nvPr/>
        </p:nvGrpSpPr>
        <p:grpSpPr>
          <a:xfrm>
            <a:off x="893135" y="2142459"/>
            <a:ext cx="10405729" cy="2573082"/>
            <a:chOff x="333153" y="1422988"/>
            <a:chExt cx="10405729" cy="2573082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BCBBDF1-DDDB-4B8F-8A6D-0C90EF66F413}"/>
                </a:ext>
              </a:extLst>
            </p:cNvPr>
            <p:cNvSpPr/>
            <p:nvPr/>
          </p:nvSpPr>
          <p:spPr>
            <a:xfrm>
              <a:off x="333153" y="1422988"/>
              <a:ext cx="1998921" cy="2573079"/>
            </a:xfrm>
            <a:prstGeom prst="roundRect">
              <a:avLst/>
            </a:prstGeom>
            <a:gradFill>
              <a:gsLst>
                <a:gs pos="0">
                  <a:srgbClr val="0273B1"/>
                </a:gs>
                <a:gs pos="100000">
                  <a:srgbClr val="2AA0DC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57D6342-5C84-4D4A-A703-65D60860DCAF}"/>
                </a:ext>
              </a:extLst>
            </p:cNvPr>
            <p:cNvSpPr/>
            <p:nvPr/>
          </p:nvSpPr>
          <p:spPr>
            <a:xfrm>
              <a:off x="2434855" y="1422991"/>
              <a:ext cx="1998921" cy="2573079"/>
            </a:xfrm>
            <a:prstGeom prst="roundRect">
              <a:avLst/>
            </a:prstGeom>
            <a:gradFill>
              <a:gsLst>
                <a:gs pos="0">
                  <a:srgbClr val="0273B1"/>
                </a:gs>
                <a:gs pos="100000">
                  <a:srgbClr val="2AA0DC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57263FB-5652-48EC-9AFD-E288C0D1B986}"/>
                </a:ext>
              </a:extLst>
            </p:cNvPr>
            <p:cNvSpPr/>
            <p:nvPr/>
          </p:nvSpPr>
          <p:spPr>
            <a:xfrm>
              <a:off x="4536557" y="1422990"/>
              <a:ext cx="1998921" cy="2573079"/>
            </a:xfrm>
            <a:prstGeom prst="roundRect">
              <a:avLst/>
            </a:prstGeom>
            <a:gradFill>
              <a:gsLst>
                <a:gs pos="0">
                  <a:srgbClr val="0273B1"/>
                </a:gs>
                <a:gs pos="100000">
                  <a:srgbClr val="2AA0DC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7F2D1E5-5292-46E6-A0A4-9371B8075EFE}"/>
                </a:ext>
              </a:extLst>
            </p:cNvPr>
            <p:cNvSpPr/>
            <p:nvPr/>
          </p:nvSpPr>
          <p:spPr>
            <a:xfrm>
              <a:off x="6638259" y="1422989"/>
              <a:ext cx="1998921" cy="2573079"/>
            </a:xfrm>
            <a:prstGeom prst="roundRect">
              <a:avLst/>
            </a:prstGeom>
            <a:gradFill>
              <a:gsLst>
                <a:gs pos="0">
                  <a:srgbClr val="0273B1"/>
                </a:gs>
                <a:gs pos="100000">
                  <a:srgbClr val="2AA0DC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B82FA4B-D1AA-4E9A-A1A5-93929F76EDFB}"/>
                </a:ext>
              </a:extLst>
            </p:cNvPr>
            <p:cNvSpPr/>
            <p:nvPr/>
          </p:nvSpPr>
          <p:spPr>
            <a:xfrm>
              <a:off x="8739961" y="1422988"/>
              <a:ext cx="1998921" cy="2573079"/>
            </a:xfrm>
            <a:prstGeom prst="roundRect">
              <a:avLst/>
            </a:prstGeom>
            <a:gradFill>
              <a:gsLst>
                <a:gs pos="0">
                  <a:srgbClr val="0273B1"/>
                </a:gs>
                <a:gs pos="100000">
                  <a:srgbClr val="2AA0DC"/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building_11" title="Icon of a school house">
            <a:extLst>
              <a:ext uri="{FF2B5EF4-FFF2-40B4-BE49-F238E27FC236}">
                <a16:creationId xmlns:a16="http://schemas.microsoft.com/office/drawing/2014/main" id="{2AB83EFB-5152-4882-BA47-22A52C047D5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76669" y="3429000"/>
            <a:ext cx="1436173" cy="773100"/>
          </a:xfrm>
          <a:custGeom>
            <a:avLst/>
            <a:gdLst>
              <a:gd name="T0" fmla="*/ 164 w 361"/>
              <a:gd name="T1" fmla="*/ 94 h 193"/>
              <a:gd name="T2" fmla="*/ 66 w 361"/>
              <a:gd name="T3" fmla="*/ 193 h 193"/>
              <a:gd name="T4" fmla="*/ 98 w 361"/>
              <a:gd name="T5" fmla="*/ 124 h 193"/>
              <a:gd name="T6" fmla="*/ 93 w 361"/>
              <a:gd name="T7" fmla="*/ 129 h 193"/>
              <a:gd name="T8" fmla="*/ 98 w 361"/>
              <a:gd name="T9" fmla="*/ 124 h 193"/>
              <a:gd name="T10" fmla="*/ 93 w 361"/>
              <a:gd name="T11" fmla="*/ 160 h 193"/>
              <a:gd name="T12" fmla="*/ 98 w 361"/>
              <a:gd name="T13" fmla="*/ 165 h 193"/>
              <a:gd name="T14" fmla="*/ 135 w 361"/>
              <a:gd name="T15" fmla="*/ 124 h 193"/>
              <a:gd name="T16" fmla="*/ 130 w 361"/>
              <a:gd name="T17" fmla="*/ 129 h 193"/>
              <a:gd name="T18" fmla="*/ 135 w 361"/>
              <a:gd name="T19" fmla="*/ 124 h 193"/>
              <a:gd name="T20" fmla="*/ 130 w 361"/>
              <a:gd name="T21" fmla="*/ 160 h 193"/>
              <a:gd name="T22" fmla="*/ 135 w 361"/>
              <a:gd name="T23" fmla="*/ 165 h 193"/>
              <a:gd name="T24" fmla="*/ 295 w 361"/>
              <a:gd name="T25" fmla="*/ 124 h 193"/>
              <a:gd name="T26" fmla="*/ 291 w 361"/>
              <a:gd name="T27" fmla="*/ 129 h 193"/>
              <a:gd name="T28" fmla="*/ 295 w 361"/>
              <a:gd name="T29" fmla="*/ 124 h 193"/>
              <a:gd name="T30" fmla="*/ 291 w 361"/>
              <a:gd name="T31" fmla="*/ 160 h 193"/>
              <a:gd name="T32" fmla="*/ 295 w 361"/>
              <a:gd name="T33" fmla="*/ 165 h 193"/>
              <a:gd name="T34" fmla="*/ 333 w 361"/>
              <a:gd name="T35" fmla="*/ 124 h 193"/>
              <a:gd name="T36" fmla="*/ 328 w 361"/>
              <a:gd name="T37" fmla="*/ 129 h 193"/>
              <a:gd name="T38" fmla="*/ 333 w 361"/>
              <a:gd name="T39" fmla="*/ 124 h 193"/>
              <a:gd name="T40" fmla="*/ 328 w 361"/>
              <a:gd name="T41" fmla="*/ 160 h 193"/>
              <a:gd name="T42" fmla="*/ 333 w 361"/>
              <a:gd name="T43" fmla="*/ 165 h 193"/>
              <a:gd name="T44" fmla="*/ 263 w 361"/>
              <a:gd name="T45" fmla="*/ 193 h 193"/>
              <a:gd name="T46" fmla="*/ 361 w 361"/>
              <a:gd name="T47" fmla="*/ 94 h 193"/>
              <a:gd name="T48" fmla="*/ 263 w 361"/>
              <a:gd name="T49" fmla="*/ 193 h 193"/>
              <a:gd name="T50" fmla="*/ 164 w 361"/>
              <a:gd name="T51" fmla="*/ 45 h 193"/>
              <a:gd name="T52" fmla="*/ 263 w 361"/>
              <a:gd name="T53" fmla="*/ 193 h 193"/>
              <a:gd name="T54" fmla="*/ 214 w 361"/>
              <a:gd name="T55" fmla="*/ 0 h 193"/>
              <a:gd name="T56" fmla="*/ 185 w 361"/>
              <a:gd name="T57" fmla="*/ 58 h 193"/>
              <a:gd name="T58" fmla="*/ 241 w 361"/>
              <a:gd name="T59" fmla="*/ 84 h 193"/>
              <a:gd name="T60" fmla="*/ 241 w 361"/>
              <a:gd name="T61" fmla="*/ 193 h 193"/>
              <a:gd name="T62" fmla="*/ 213 w 361"/>
              <a:gd name="T63" fmla="*/ 144 h 193"/>
              <a:gd name="T64" fmla="*/ 213 w 361"/>
              <a:gd name="T65" fmla="*/ 144 h 193"/>
              <a:gd name="T66" fmla="*/ 185 w 361"/>
              <a:gd name="T67" fmla="*/ 193 h 193"/>
              <a:gd name="T68" fmla="*/ 207 w 361"/>
              <a:gd name="T69" fmla="*/ 115 h 193"/>
              <a:gd name="T70" fmla="*/ 219 w 361"/>
              <a:gd name="T71" fmla="*/ 115 h 193"/>
              <a:gd name="T72" fmla="*/ 19 w 361"/>
              <a:gd name="T73" fmla="*/ 75 h 193"/>
              <a:gd name="T74" fmla="*/ 19 w 361"/>
              <a:gd name="T75" fmla="*/ 45 h 193"/>
              <a:gd name="T76" fmla="*/ 0 w 361"/>
              <a:gd name="T77" fmla="*/ 193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61" h="193">
                <a:moveTo>
                  <a:pt x="66" y="94"/>
                </a:moveTo>
                <a:cubicBezTo>
                  <a:pt x="164" y="94"/>
                  <a:pt x="164" y="94"/>
                  <a:pt x="164" y="94"/>
                </a:cubicBezTo>
                <a:cubicBezTo>
                  <a:pt x="164" y="193"/>
                  <a:pt x="164" y="193"/>
                  <a:pt x="164" y="193"/>
                </a:cubicBezTo>
                <a:cubicBezTo>
                  <a:pt x="66" y="193"/>
                  <a:pt x="66" y="193"/>
                  <a:pt x="66" y="193"/>
                </a:cubicBezTo>
                <a:lnTo>
                  <a:pt x="66" y="94"/>
                </a:lnTo>
                <a:close/>
                <a:moveTo>
                  <a:pt x="98" y="124"/>
                </a:moveTo>
                <a:cubicBezTo>
                  <a:pt x="93" y="124"/>
                  <a:pt x="93" y="124"/>
                  <a:pt x="93" y="124"/>
                </a:cubicBezTo>
                <a:cubicBezTo>
                  <a:pt x="93" y="129"/>
                  <a:pt x="93" y="129"/>
                  <a:pt x="93" y="129"/>
                </a:cubicBezTo>
                <a:cubicBezTo>
                  <a:pt x="98" y="129"/>
                  <a:pt x="98" y="129"/>
                  <a:pt x="98" y="129"/>
                </a:cubicBezTo>
                <a:lnTo>
                  <a:pt x="98" y="124"/>
                </a:lnTo>
                <a:close/>
                <a:moveTo>
                  <a:pt x="98" y="160"/>
                </a:moveTo>
                <a:cubicBezTo>
                  <a:pt x="93" y="160"/>
                  <a:pt x="93" y="160"/>
                  <a:pt x="93" y="160"/>
                </a:cubicBezTo>
                <a:cubicBezTo>
                  <a:pt x="93" y="165"/>
                  <a:pt x="93" y="165"/>
                  <a:pt x="93" y="165"/>
                </a:cubicBezTo>
                <a:cubicBezTo>
                  <a:pt x="98" y="165"/>
                  <a:pt x="98" y="165"/>
                  <a:pt x="98" y="165"/>
                </a:cubicBezTo>
                <a:lnTo>
                  <a:pt x="98" y="160"/>
                </a:lnTo>
                <a:close/>
                <a:moveTo>
                  <a:pt x="135" y="124"/>
                </a:moveTo>
                <a:cubicBezTo>
                  <a:pt x="130" y="124"/>
                  <a:pt x="130" y="124"/>
                  <a:pt x="130" y="124"/>
                </a:cubicBezTo>
                <a:cubicBezTo>
                  <a:pt x="130" y="129"/>
                  <a:pt x="130" y="129"/>
                  <a:pt x="130" y="129"/>
                </a:cubicBezTo>
                <a:cubicBezTo>
                  <a:pt x="135" y="129"/>
                  <a:pt x="135" y="129"/>
                  <a:pt x="135" y="129"/>
                </a:cubicBezTo>
                <a:lnTo>
                  <a:pt x="135" y="124"/>
                </a:lnTo>
                <a:close/>
                <a:moveTo>
                  <a:pt x="135" y="160"/>
                </a:moveTo>
                <a:cubicBezTo>
                  <a:pt x="130" y="160"/>
                  <a:pt x="130" y="160"/>
                  <a:pt x="130" y="160"/>
                </a:cubicBezTo>
                <a:cubicBezTo>
                  <a:pt x="130" y="165"/>
                  <a:pt x="130" y="165"/>
                  <a:pt x="130" y="165"/>
                </a:cubicBezTo>
                <a:cubicBezTo>
                  <a:pt x="135" y="165"/>
                  <a:pt x="135" y="165"/>
                  <a:pt x="135" y="165"/>
                </a:cubicBezTo>
                <a:lnTo>
                  <a:pt x="135" y="160"/>
                </a:lnTo>
                <a:close/>
                <a:moveTo>
                  <a:pt x="295" y="124"/>
                </a:moveTo>
                <a:cubicBezTo>
                  <a:pt x="291" y="124"/>
                  <a:pt x="291" y="124"/>
                  <a:pt x="291" y="124"/>
                </a:cubicBezTo>
                <a:cubicBezTo>
                  <a:pt x="291" y="129"/>
                  <a:pt x="291" y="129"/>
                  <a:pt x="291" y="129"/>
                </a:cubicBezTo>
                <a:cubicBezTo>
                  <a:pt x="295" y="129"/>
                  <a:pt x="295" y="129"/>
                  <a:pt x="295" y="129"/>
                </a:cubicBezTo>
                <a:lnTo>
                  <a:pt x="295" y="124"/>
                </a:lnTo>
                <a:close/>
                <a:moveTo>
                  <a:pt x="295" y="160"/>
                </a:moveTo>
                <a:cubicBezTo>
                  <a:pt x="291" y="160"/>
                  <a:pt x="291" y="160"/>
                  <a:pt x="291" y="160"/>
                </a:cubicBezTo>
                <a:cubicBezTo>
                  <a:pt x="291" y="165"/>
                  <a:pt x="291" y="165"/>
                  <a:pt x="291" y="165"/>
                </a:cubicBezTo>
                <a:cubicBezTo>
                  <a:pt x="295" y="165"/>
                  <a:pt x="295" y="165"/>
                  <a:pt x="295" y="165"/>
                </a:cubicBezTo>
                <a:lnTo>
                  <a:pt x="295" y="160"/>
                </a:lnTo>
                <a:close/>
                <a:moveTo>
                  <a:pt x="333" y="124"/>
                </a:moveTo>
                <a:cubicBezTo>
                  <a:pt x="328" y="124"/>
                  <a:pt x="328" y="124"/>
                  <a:pt x="328" y="124"/>
                </a:cubicBezTo>
                <a:cubicBezTo>
                  <a:pt x="328" y="129"/>
                  <a:pt x="328" y="129"/>
                  <a:pt x="328" y="129"/>
                </a:cubicBezTo>
                <a:cubicBezTo>
                  <a:pt x="333" y="129"/>
                  <a:pt x="333" y="129"/>
                  <a:pt x="333" y="129"/>
                </a:cubicBezTo>
                <a:lnTo>
                  <a:pt x="333" y="124"/>
                </a:lnTo>
                <a:close/>
                <a:moveTo>
                  <a:pt x="333" y="160"/>
                </a:moveTo>
                <a:cubicBezTo>
                  <a:pt x="328" y="160"/>
                  <a:pt x="328" y="160"/>
                  <a:pt x="328" y="160"/>
                </a:cubicBezTo>
                <a:cubicBezTo>
                  <a:pt x="328" y="165"/>
                  <a:pt x="328" y="165"/>
                  <a:pt x="328" y="165"/>
                </a:cubicBezTo>
                <a:cubicBezTo>
                  <a:pt x="333" y="165"/>
                  <a:pt x="333" y="165"/>
                  <a:pt x="333" y="165"/>
                </a:cubicBezTo>
                <a:lnTo>
                  <a:pt x="333" y="160"/>
                </a:lnTo>
                <a:close/>
                <a:moveTo>
                  <a:pt x="263" y="193"/>
                </a:moveTo>
                <a:cubicBezTo>
                  <a:pt x="361" y="193"/>
                  <a:pt x="361" y="193"/>
                  <a:pt x="361" y="193"/>
                </a:cubicBezTo>
                <a:cubicBezTo>
                  <a:pt x="361" y="94"/>
                  <a:pt x="361" y="94"/>
                  <a:pt x="361" y="94"/>
                </a:cubicBezTo>
                <a:cubicBezTo>
                  <a:pt x="263" y="94"/>
                  <a:pt x="263" y="94"/>
                  <a:pt x="263" y="94"/>
                </a:cubicBezTo>
                <a:lnTo>
                  <a:pt x="263" y="193"/>
                </a:lnTo>
                <a:close/>
                <a:moveTo>
                  <a:pt x="214" y="0"/>
                </a:moveTo>
                <a:cubicBezTo>
                  <a:pt x="164" y="45"/>
                  <a:pt x="164" y="45"/>
                  <a:pt x="164" y="45"/>
                </a:cubicBezTo>
                <a:cubicBezTo>
                  <a:pt x="164" y="193"/>
                  <a:pt x="164" y="193"/>
                  <a:pt x="164" y="193"/>
                </a:cubicBezTo>
                <a:cubicBezTo>
                  <a:pt x="263" y="193"/>
                  <a:pt x="263" y="193"/>
                  <a:pt x="263" y="193"/>
                </a:cubicBezTo>
                <a:cubicBezTo>
                  <a:pt x="263" y="45"/>
                  <a:pt x="263" y="45"/>
                  <a:pt x="263" y="45"/>
                </a:cubicBezTo>
                <a:lnTo>
                  <a:pt x="214" y="0"/>
                </a:lnTo>
                <a:close/>
                <a:moveTo>
                  <a:pt x="241" y="58"/>
                </a:moveTo>
                <a:cubicBezTo>
                  <a:pt x="185" y="58"/>
                  <a:pt x="185" y="58"/>
                  <a:pt x="185" y="58"/>
                </a:cubicBezTo>
                <a:cubicBezTo>
                  <a:pt x="185" y="84"/>
                  <a:pt x="185" y="84"/>
                  <a:pt x="185" y="84"/>
                </a:cubicBezTo>
                <a:cubicBezTo>
                  <a:pt x="241" y="84"/>
                  <a:pt x="241" y="84"/>
                  <a:pt x="241" y="84"/>
                </a:cubicBezTo>
                <a:lnTo>
                  <a:pt x="241" y="58"/>
                </a:lnTo>
                <a:close/>
                <a:moveTo>
                  <a:pt x="241" y="193"/>
                </a:moveTo>
                <a:cubicBezTo>
                  <a:pt x="241" y="144"/>
                  <a:pt x="241" y="144"/>
                  <a:pt x="241" y="144"/>
                </a:cubicBezTo>
                <a:cubicBezTo>
                  <a:pt x="213" y="144"/>
                  <a:pt x="213" y="144"/>
                  <a:pt x="213" y="144"/>
                </a:cubicBezTo>
                <a:cubicBezTo>
                  <a:pt x="213" y="193"/>
                  <a:pt x="213" y="193"/>
                  <a:pt x="213" y="193"/>
                </a:cubicBezTo>
                <a:moveTo>
                  <a:pt x="213" y="144"/>
                </a:moveTo>
                <a:cubicBezTo>
                  <a:pt x="185" y="144"/>
                  <a:pt x="185" y="144"/>
                  <a:pt x="185" y="144"/>
                </a:cubicBezTo>
                <a:cubicBezTo>
                  <a:pt x="185" y="193"/>
                  <a:pt x="185" y="193"/>
                  <a:pt x="185" y="193"/>
                </a:cubicBezTo>
                <a:moveTo>
                  <a:pt x="213" y="109"/>
                </a:moveTo>
                <a:cubicBezTo>
                  <a:pt x="210" y="109"/>
                  <a:pt x="207" y="112"/>
                  <a:pt x="207" y="115"/>
                </a:cubicBezTo>
                <a:cubicBezTo>
                  <a:pt x="207" y="119"/>
                  <a:pt x="210" y="122"/>
                  <a:pt x="213" y="122"/>
                </a:cubicBezTo>
                <a:cubicBezTo>
                  <a:pt x="217" y="122"/>
                  <a:pt x="219" y="119"/>
                  <a:pt x="219" y="115"/>
                </a:cubicBezTo>
                <a:cubicBezTo>
                  <a:pt x="219" y="112"/>
                  <a:pt x="217" y="109"/>
                  <a:pt x="213" y="109"/>
                </a:cubicBezTo>
                <a:close/>
                <a:moveTo>
                  <a:pt x="19" y="75"/>
                </a:moveTo>
                <a:cubicBezTo>
                  <a:pt x="50" y="62"/>
                  <a:pt x="50" y="62"/>
                  <a:pt x="50" y="62"/>
                </a:cubicBezTo>
                <a:cubicBezTo>
                  <a:pt x="19" y="45"/>
                  <a:pt x="19" y="45"/>
                  <a:pt x="19" y="45"/>
                </a:cubicBezTo>
                <a:cubicBezTo>
                  <a:pt x="19" y="193"/>
                  <a:pt x="19" y="193"/>
                  <a:pt x="19" y="193"/>
                </a:cubicBezTo>
                <a:moveTo>
                  <a:pt x="0" y="193"/>
                </a:moveTo>
                <a:cubicBezTo>
                  <a:pt x="38" y="193"/>
                  <a:pt x="38" y="193"/>
                  <a:pt x="38" y="193"/>
                </a:cubicBezTo>
              </a:path>
            </a:pathLst>
          </a:custGeom>
          <a:solidFill>
            <a:schemeClr val="bg1">
              <a:lumMod val="95000"/>
            </a:schemeClr>
          </a:solidFill>
          <a:ln w="2222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solidFill>
                <a:srgbClr val="434343"/>
              </a:solidFill>
              <a:latin typeface="Segoe UI"/>
            </a:endParaRPr>
          </a:p>
        </p:txBody>
      </p:sp>
      <p:sp>
        <p:nvSpPr>
          <p:cNvPr id="11" name="Product_ECDC" title="Icon of a box">
            <a:extLst>
              <a:ext uri="{FF2B5EF4-FFF2-40B4-BE49-F238E27FC236}">
                <a16:creationId xmlns:a16="http://schemas.microsoft.com/office/drawing/2014/main" id="{E7CCBD14-257C-4EA9-A684-3A8EEFC8C57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625711" y="3429000"/>
            <a:ext cx="747813" cy="841314"/>
          </a:xfrm>
          <a:custGeom>
            <a:avLst/>
            <a:gdLst>
              <a:gd name="T0" fmla="*/ 3623 w 3623"/>
              <a:gd name="T1" fmla="*/ 906 h 4076"/>
              <a:gd name="T2" fmla="*/ 1812 w 3623"/>
              <a:gd name="T3" fmla="*/ 1812 h 4076"/>
              <a:gd name="T4" fmla="*/ 0 w 3623"/>
              <a:gd name="T5" fmla="*/ 906 h 4076"/>
              <a:gd name="T6" fmla="*/ 906 w 3623"/>
              <a:gd name="T7" fmla="*/ 453 h 4076"/>
              <a:gd name="T8" fmla="*/ 2699 w 3623"/>
              <a:gd name="T9" fmla="*/ 1358 h 4076"/>
              <a:gd name="T10" fmla="*/ 3623 w 3623"/>
              <a:gd name="T11" fmla="*/ 906 h 4076"/>
              <a:gd name="T12" fmla="*/ 1812 w 3623"/>
              <a:gd name="T13" fmla="*/ 0 h 4076"/>
              <a:gd name="T14" fmla="*/ 0 w 3623"/>
              <a:gd name="T15" fmla="*/ 906 h 4076"/>
              <a:gd name="T16" fmla="*/ 0 w 3623"/>
              <a:gd name="T17" fmla="*/ 3171 h 4076"/>
              <a:gd name="T18" fmla="*/ 1812 w 3623"/>
              <a:gd name="T19" fmla="*/ 4076 h 4076"/>
              <a:gd name="T20" fmla="*/ 3623 w 3623"/>
              <a:gd name="T21" fmla="*/ 3171 h 4076"/>
              <a:gd name="T22" fmla="*/ 3623 w 3623"/>
              <a:gd name="T23" fmla="*/ 906 h 4076"/>
              <a:gd name="T24" fmla="*/ 1812 w 3623"/>
              <a:gd name="T25" fmla="*/ 1812 h 4076"/>
              <a:gd name="T26" fmla="*/ 1812 w 3623"/>
              <a:gd name="T27" fmla="*/ 4076 h 40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623" h="4076">
                <a:moveTo>
                  <a:pt x="3623" y="906"/>
                </a:moveTo>
                <a:lnTo>
                  <a:pt x="1812" y="1812"/>
                </a:lnTo>
                <a:lnTo>
                  <a:pt x="0" y="906"/>
                </a:lnTo>
                <a:moveTo>
                  <a:pt x="906" y="453"/>
                </a:moveTo>
                <a:lnTo>
                  <a:pt x="2699" y="1358"/>
                </a:lnTo>
                <a:moveTo>
                  <a:pt x="3623" y="906"/>
                </a:moveTo>
                <a:lnTo>
                  <a:pt x="1812" y="0"/>
                </a:lnTo>
                <a:lnTo>
                  <a:pt x="0" y="906"/>
                </a:lnTo>
                <a:lnTo>
                  <a:pt x="0" y="3171"/>
                </a:lnTo>
                <a:lnTo>
                  <a:pt x="1812" y="4076"/>
                </a:lnTo>
                <a:lnTo>
                  <a:pt x="3623" y="3171"/>
                </a:lnTo>
                <a:lnTo>
                  <a:pt x="3623" y="906"/>
                </a:lnTo>
                <a:moveTo>
                  <a:pt x="1812" y="1812"/>
                </a:moveTo>
                <a:lnTo>
                  <a:pt x="1812" y="4076"/>
                </a:lnTo>
              </a:path>
            </a:pathLst>
          </a:custGeom>
          <a:solidFill>
            <a:schemeClr val="bg1">
              <a:lumMod val="95000"/>
            </a:schemeClr>
          </a:solidFill>
          <a:ln w="25400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solidFill>
                <a:srgbClr val="434343"/>
              </a:solidFill>
              <a:latin typeface="Segoe UI"/>
            </a:endParaRPr>
          </a:p>
        </p:txBody>
      </p:sp>
      <p:sp>
        <p:nvSpPr>
          <p:cNvPr id="14" name="Trackers_EADF" title="Icon of a clipboard with a checklist on it">
            <a:extLst>
              <a:ext uri="{FF2B5EF4-FFF2-40B4-BE49-F238E27FC236}">
                <a16:creationId xmlns:a16="http://schemas.microsoft.com/office/drawing/2014/main" id="{BFB2A113-3267-488E-B68C-D6220F5B3EC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795105" y="3428998"/>
            <a:ext cx="601789" cy="820566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2375 w 2750"/>
              <a:gd name="T33" fmla="*/ 1750 h 3750"/>
              <a:gd name="T34" fmla="*/ 1375 w 2750"/>
              <a:gd name="T35" fmla="*/ 1750 h 3750"/>
              <a:gd name="T36" fmla="*/ 2375 w 2750"/>
              <a:gd name="T37" fmla="*/ 2500 h 3750"/>
              <a:gd name="T38" fmla="*/ 1375 w 2750"/>
              <a:gd name="T39" fmla="*/ 2500 h 3750"/>
              <a:gd name="T40" fmla="*/ 2375 w 2750"/>
              <a:gd name="T41" fmla="*/ 3250 h 3750"/>
              <a:gd name="T42" fmla="*/ 1375 w 2750"/>
              <a:gd name="T43" fmla="*/ 3250 h 3750"/>
              <a:gd name="T44" fmla="*/ 500 w 2750"/>
              <a:gd name="T45" fmla="*/ 1500 h 3750"/>
              <a:gd name="T46" fmla="*/ 750 w 2750"/>
              <a:gd name="T47" fmla="*/ 1750 h 3750"/>
              <a:gd name="T48" fmla="*/ 1125 w 2750"/>
              <a:gd name="T49" fmla="*/ 1375 h 3750"/>
              <a:gd name="T50" fmla="*/ 500 w 2750"/>
              <a:gd name="T51" fmla="*/ 2250 h 3750"/>
              <a:gd name="T52" fmla="*/ 750 w 2750"/>
              <a:gd name="T53" fmla="*/ 2500 h 3750"/>
              <a:gd name="T54" fmla="*/ 1125 w 2750"/>
              <a:gd name="T55" fmla="*/ 2125 h 3750"/>
              <a:gd name="T56" fmla="*/ 500 w 2750"/>
              <a:gd name="T57" fmla="*/ 3000 h 3750"/>
              <a:gd name="T58" fmla="*/ 750 w 2750"/>
              <a:gd name="T59" fmla="*/ 3250 h 3750"/>
              <a:gd name="T60" fmla="*/ 112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2375" y="1750"/>
                </a:moveTo>
                <a:cubicBezTo>
                  <a:pt x="1375" y="1750"/>
                  <a:pt x="1375" y="1750"/>
                  <a:pt x="1375" y="1750"/>
                </a:cubicBezTo>
                <a:moveTo>
                  <a:pt x="2375" y="2500"/>
                </a:moveTo>
                <a:cubicBezTo>
                  <a:pt x="1375" y="2500"/>
                  <a:pt x="1375" y="2500"/>
                  <a:pt x="1375" y="2500"/>
                </a:cubicBezTo>
                <a:moveTo>
                  <a:pt x="2375" y="3250"/>
                </a:moveTo>
                <a:cubicBezTo>
                  <a:pt x="1375" y="3250"/>
                  <a:pt x="1375" y="3250"/>
                  <a:pt x="1375" y="3250"/>
                </a:cubicBezTo>
                <a:moveTo>
                  <a:pt x="500" y="1500"/>
                </a:moveTo>
                <a:cubicBezTo>
                  <a:pt x="750" y="1750"/>
                  <a:pt x="750" y="1750"/>
                  <a:pt x="750" y="1750"/>
                </a:cubicBezTo>
                <a:cubicBezTo>
                  <a:pt x="1125" y="1375"/>
                  <a:pt x="1125" y="1375"/>
                  <a:pt x="1125" y="1375"/>
                </a:cubicBezTo>
                <a:moveTo>
                  <a:pt x="500" y="2250"/>
                </a:moveTo>
                <a:cubicBezTo>
                  <a:pt x="750" y="2500"/>
                  <a:pt x="750" y="2500"/>
                  <a:pt x="750" y="2500"/>
                </a:cubicBezTo>
                <a:cubicBezTo>
                  <a:pt x="1125" y="2125"/>
                  <a:pt x="1125" y="2125"/>
                  <a:pt x="1125" y="2125"/>
                </a:cubicBezTo>
                <a:moveTo>
                  <a:pt x="500" y="3000"/>
                </a:moveTo>
                <a:cubicBezTo>
                  <a:pt x="750" y="3250"/>
                  <a:pt x="750" y="3250"/>
                  <a:pt x="750" y="3250"/>
                </a:cubicBezTo>
                <a:cubicBezTo>
                  <a:pt x="1125" y="2875"/>
                  <a:pt x="1125" y="2875"/>
                  <a:pt x="1125" y="2875"/>
                </a:cubicBezTo>
              </a:path>
            </a:pathLst>
          </a:custGeom>
          <a:solidFill>
            <a:schemeClr val="bg1">
              <a:lumMod val="95000"/>
            </a:schemeClr>
          </a:solidFill>
          <a:ln w="254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solidFill>
                <a:srgbClr val="434343"/>
              </a:solidFill>
              <a:latin typeface="Segoe UI"/>
            </a:endParaRPr>
          </a:p>
        </p:txBody>
      </p:sp>
      <p:sp>
        <p:nvSpPr>
          <p:cNvPr id="15" name="rocket" title="Icon of a rocket">
            <a:extLst>
              <a:ext uri="{FF2B5EF4-FFF2-40B4-BE49-F238E27FC236}">
                <a16:creationId xmlns:a16="http://schemas.microsoft.com/office/drawing/2014/main" id="{089F9569-9C29-408A-90FE-C6A78E014AF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05775" y="3428998"/>
            <a:ext cx="783851" cy="770034"/>
          </a:xfrm>
          <a:custGeom>
            <a:avLst/>
            <a:gdLst>
              <a:gd name="T0" fmla="*/ 352 w 352"/>
              <a:gd name="T1" fmla="*/ 3 h 346"/>
              <a:gd name="T2" fmla="*/ 305 w 352"/>
              <a:gd name="T3" fmla="*/ 142 h 346"/>
              <a:gd name="T4" fmla="*/ 118 w 352"/>
              <a:gd name="T5" fmla="*/ 326 h 346"/>
              <a:gd name="T6" fmla="*/ 50 w 352"/>
              <a:gd name="T7" fmla="*/ 346 h 346"/>
              <a:gd name="T8" fmla="*/ 0 w 352"/>
              <a:gd name="T9" fmla="*/ 295 h 346"/>
              <a:gd name="T10" fmla="*/ 30 w 352"/>
              <a:gd name="T11" fmla="*/ 227 h 346"/>
              <a:gd name="T12" fmla="*/ 203 w 352"/>
              <a:gd name="T13" fmla="*/ 54 h 346"/>
              <a:gd name="T14" fmla="*/ 352 w 352"/>
              <a:gd name="T15" fmla="*/ 3 h 346"/>
              <a:gd name="T16" fmla="*/ 203 w 352"/>
              <a:gd name="T17" fmla="*/ 55 h 346"/>
              <a:gd name="T18" fmla="*/ 301 w 352"/>
              <a:gd name="T19" fmla="*/ 146 h 346"/>
              <a:gd name="T20" fmla="*/ 144 w 352"/>
              <a:gd name="T21" fmla="*/ 113 h 346"/>
              <a:gd name="T22" fmla="*/ 0 w 352"/>
              <a:gd name="T23" fmla="*/ 113 h 346"/>
              <a:gd name="T24" fmla="*/ 0 w 352"/>
              <a:gd name="T25" fmla="*/ 197 h 346"/>
              <a:gd name="T26" fmla="*/ 30 w 352"/>
              <a:gd name="T27" fmla="*/ 227 h 346"/>
              <a:gd name="T28" fmla="*/ 30 w 352"/>
              <a:gd name="T29" fmla="*/ 227 h 346"/>
              <a:gd name="T30" fmla="*/ 120 w 352"/>
              <a:gd name="T31" fmla="*/ 324 h 346"/>
              <a:gd name="T32" fmla="*/ 141 w 352"/>
              <a:gd name="T33" fmla="*/ 346 h 346"/>
              <a:gd name="T34" fmla="*/ 232 w 352"/>
              <a:gd name="T35" fmla="*/ 346 h 346"/>
              <a:gd name="T36" fmla="*/ 232 w 352"/>
              <a:gd name="T37" fmla="*/ 214 h 346"/>
              <a:gd name="T38" fmla="*/ 176 w 352"/>
              <a:gd name="T39" fmla="*/ 159 h 346"/>
              <a:gd name="T40" fmla="*/ 194 w 352"/>
              <a:gd name="T41" fmla="*/ 177 h 346"/>
              <a:gd name="T42" fmla="*/ 211 w 352"/>
              <a:gd name="T43" fmla="*/ 159 h 346"/>
              <a:gd name="T44" fmla="*/ 194 w 352"/>
              <a:gd name="T45" fmla="*/ 141 h 346"/>
              <a:gd name="T46" fmla="*/ 176 w 352"/>
              <a:gd name="T47" fmla="*/ 159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52" h="346">
                <a:moveTo>
                  <a:pt x="352" y="3"/>
                </a:moveTo>
                <a:cubicBezTo>
                  <a:pt x="346" y="85"/>
                  <a:pt x="305" y="142"/>
                  <a:pt x="305" y="142"/>
                </a:cubicBezTo>
                <a:cubicBezTo>
                  <a:pt x="305" y="142"/>
                  <a:pt x="305" y="142"/>
                  <a:pt x="118" y="326"/>
                </a:cubicBezTo>
                <a:cubicBezTo>
                  <a:pt x="118" y="326"/>
                  <a:pt x="118" y="326"/>
                  <a:pt x="50" y="346"/>
                </a:cubicBezTo>
                <a:cubicBezTo>
                  <a:pt x="50" y="346"/>
                  <a:pt x="50" y="346"/>
                  <a:pt x="0" y="295"/>
                </a:cubicBezTo>
                <a:cubicBezTo>
                  <a:pt x="0" y="295"/>
                  <a:pt x="0" y="295"/>
                  <a:pt x="30" y="227"/>
                </a:cubicBezTo>
                <a:cubicBezTo>
                  <a:pt x="30" y="227"/>
                  <a:pt x="149" y="109"/>
                  <a:pt x="203" y="54"/>
                </a:cubicBezTo>
                <a:cubicBezTo>
                  <a:pt x="257" y="0"/>
                  <a:pt x="352" y="3"/>
                  <a:pt x="352" y="3"/>
                </a:cubicBezTo>
                <a:close/>
                <a:moveTo>
                  <a:pt x="203" y="55"/>
                </a:moveTo>
                <a:cubicBezTo>
                  <a:pt x="301" y="146"/>
                  <a:pt x="301" y="146"/>
                  <a:pt x="301" y="146"/>
                </a:cubicBezTo>
                <a:moveTo>
                  <a:pt x="144" y="113"/>
                </a:moveTo>
                <a:cubicBezTo>
                  <a:pt x="0" y="113"/>
                  <a:pt x="0" y="113"/>
                  <a:pt x="0" y="113"/>
                </a:cubicBezTo>
                <a:cubicBezTo>
                  <a:pt x="0" y="197"/>
                  <a:pt x="0" y="197"/>
                  <a:pt x="0" y="197"/>
                </a:cubicBezTo>
                <a:cubicBezTo>
                  <a:pt x="30" y="227"/>
                  <a:pt x="30" y="227"/>
                  <a:pt x="30" y="227"/>
                </a:cubicBezTo>
                <a:moveTo>
                  <a:pt x="30" y="227"/>
                </a:moveTo>
                <a:cubicBezTo>
                  <a:pt x="120" y="324"/>
                  <a:pt x="120" y="324"/>
                  <a:pt x="120" y="324"/>
                </a:cubicBezTo>
                <a:cubicBezTo>
                  <a:pt x="141" y="346"/>
                  <a:pt x="141" y="346"/>
                  <a:pt x="141" y="346"/>
                </a:cubicBezTo>
                <a:cubicBezTo>
                  <a:pt x="232" y="346"/>
                  <a:pt x="232" y="346"/>
                  <a:pt x="232" y="346"/>
                </a:cubicBezTo>
                <a:cubicBezTo>
                  <a:pt x="232" y="214"/>
                  <a:pt x="232" y="214"/>
                  <a:pt x="232" y="214"/>
                </a:cubicBezTo>
                <a:moveTo>
                  <a:pt x="176" y="159"/>
                </a:moveTo>
                <a:cubicBezTo>
                  <a:pt x="176" y="169"/>
                  <a:pt x="184" y="177"/>
                  <a:pt x="194" y="177"/>
                </a:cubicBezTo>
                <a:cubicBezTo>
                  <a:pt x="203" y="177"/>
                  <a:pt x="211" y="169"/>
                  <a:pt x="211" y="159"/>
                </a:cubicBezTo>
                <a:cubicBezTo>
                  <a:pt x="211" y="149"/>
                  <a:pt x="203" y="141"/>
                  <a:pt x="194" y="141"/>
                </a:cubicBezTo>
                <a:cubicBezTo>
                  <a:pt x="184" y="141"/>
                  <a:pt x="176" y="149"/>
                  <a:pt x="176" y="15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solidFill>
                <a:srgbClr val="434343"/>
              </a:solidFill>
              <a:latin typeface="Segoe UI"/>
            </a:endParaRPr>
          </a:p>
        </p:txBody>
      </p:sp>
      <p:sp>
        <p:nvSpPr>
          <p:cNvPr id="16" name="Diagnostic_E9D9" title="Icon of a heartbeat inside of a box">
            <a:extLst>
              <a:ext uri="{FF2B5EF4-FFF2-40B4-BE49-F238E27FC236}">
                <a16:creationId xmlns:a16="http://schemas.microsoft.com/office/drawing/2014/main" id="{981C93C9-EECB-4F76-AB98-89F82D9F962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938166" y="3428998"/>
            <a:ext cx="764913" cy="765289"/>
          </a:xfrm>
          <a:custGeom>
            <a:avLst/>
            <a:gdLst>
              <a:gd name="T0" fmla="*/ 0 w 3250"/>
              <a:gd name="T1" fmla="*/ 3250 h 3250"/>
              <a:gd name="T2" fmla="*/ 0 w 3250"/>
              <a:gd name="T3" fmla="*/ 0 h 3250"/>
              <a:gd name="T4" fmla="*/ 3250 w 3250"/>
              <a:gd name="T5" fmla="*/ 0 h 3250"/>
              <a:gd name="T6" fmla="*/ 3250 w 3250"/>
              <a:gd name="T7" fmla="*/ 3250 h 3250"/>
              <a:gd name="T8" fmla="*/ 0 w 3250"/>
              <a:gd name="T9" fmla="*/ 3250 h 3250"/>
              <a:gd name="T10" fmla="*/ 3250 w 3250"/>
              <a:gd name="T11" fmla="*/ 2000 h 3250"/>
              <a:gd name="T12" fmla="*/ 2553 w 3250"/>
              <a:gd name="T13" fmla="*/ 2000 h 3250"/>
              <a:gd name="T14" fmla="*/ 2535 w 3250"/>
              <a:gd name="T15" fmla="*/ 1985 h 3250"/>
              <a:gd name="T16" fmla="*/ 2379 w 3250"/>
              <a:gd name="T17" fmla="*/ 1362 h 3250"/>
              <a:gd name="T18" fmla="*/ 2360 w 3250"/>
              <a:gd name="T19" fmla="*/ 1347 h 3250"/>
              <a:gd name="T20" fmla="*/ 1987 w 3250"/>
              <a:gd name="T21" fmla="*/ 1347 h 3250"/>
              <a:gd name="T22" fmla="*/ 1969 w 3250"/>
              <a:gd name="T23" fmla="*/ 1332 h 3250"/>
              <a:gd name="T24" fmla="*/ 1768 w 3250"/>
              <a:gd name="T25" fmla="*/ 512 h 3250"/>
              <a:gd name="T26" fmla="*/ 1731 w 3250"/>
              <a:gd name="T27" fmla="*/ 512 h 3250"/>
              <a:gd name="T28" fmla="*/ 1227 w 3250"/>
              <a:gd name="T29" fmla="*/ 2467 h 3250"/>
              <a:gd name="T30" fmla="*/ 1195 w 3250"/>
              <a:gd name="T31" fmla="*/ 2476 h 3250"/>
              <a:gd name="T32" fmla="*/ 732 w 3250"/>
              <a:gd name="T33" fmla="*/ 2014 h 3250"/>
              <a:gd name="T34" fmla="*/ 705 w 3250"/>
              <a:gd name="T35" fmla="*/ 2014 h 3250"/>
              <a:gd name="T36" fmla="*/ 474 w 3250"/>
              <a:gd name="T37" fmla="*/ 2244 h 3250"/>
              <a:gd name="T38" fmla="*/ 461 w 3250"/>
              <a:gd name="T39" fmla="*/ 2250 h 3250"/>
              <a:gd name="T40" fmla="*/ 0 w 3250"/>
              <a:gd name="T41" fmla="*/ 2250 h 3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50" h="3250">
                <a:moveTo>
                  <a:pt x="0" y="3250"/>
                </a:moveTo>
                <a:cubicBezTo>
                  <a:pt x="0" y="0"/>
                  <a:pt x="0" y="0"/>
                  <a:pt x="0" y="0"/>
                </a:cubicBezTo>
                <a:cubicBezTo>
                  <a:pt x="3250" y="0"/>
                  <a:pt x="3250" y="0"/>
                  <a:pt x="3250" y="0"/>
                </a:cubicBezTo>
                <a:cubicBezTo>
                  <a:pt x="3250" y="3250"/>
                  <a:pt x="3250" y="3250"/>
                  <a:pt x="3250" y="3250"/>
                </a:cubicBezTo>
                <a:lnTo>
                  <a:pt x="0" y="3250"/>
                </a:lnTo>
                <a:close/>
                <a:moveTo>
                  <a:pt x="3250" y="2000"/>
                </a:moveTo>
                <a:cubicBezTo>
                  <a:pt x="2553" y="2000"/>
                  <a:pt x="2553" y="2000"/>
                  <a:pt x="2553" y="2000"/>
                </a:cubicBezTo>
                <a:cubicBezTo>
                  <a:pt x="2544" y="2000"/>
                  <a:pt x="2537" y="1994"/>
                  <a:pt x="2535" y="1985"/>
                </a:cubicBezTo>
                <a:cubicBezTo>
                  <a:pt x="2379" y="1362"/>
                  <a:pt x="2379" y="1362"/>
                  <a:pt x="2379" y="1362"/>
                </a:cubicBezTo>
                <a:cubicBezTo>
                  <a:pt x="2377" y="1353"/>
                  <a:pt x="2369" y="1347"/>
                  <a:pt x="2360" y="1347"/>
                </a:cubicBezTo>
                <a:cubicBezTo>
                  <a:pt x="1987" y="1347"/>
                  <a:pt x="1987" y="1347"/>
                  <a:pt x="1987" y="1347"/>
                </a:cubicBezTo>
                <a:cubicBezTo>
                  <a:pt x="1978" y="1347"/>
                  <a:pt x="1971" y="1341"/>
                  <a:pt x="1969" y="1332"/>
                </a:cubicBezTo>
                <a:cubicBezTo>
                  <a:pt x="1768" y="512"/>
                  <a:pt x="1768" y="512"/>
                  <a:pt x="1768" y="512"/>
                </a:cubicBezTo>
                <a:cubicBezTo>
                  <a:pt x="1764" y="493"/>
                  <a:pt x="1736" y="493"/>
                  <a:pt x="1731" y="512"/>
                </a:cubicBezTo>
                <a:cubicBezTo>
                  <a:pt x="1227" y="2467"/>
                  <a:pt x="1227" y="2467"/>
                  <a:pt x="1227" y="2467"/>
                </a:cubicBezTo>
                <a:cubicBezTo>
                  <a:pt x="1223" y="2482"/>
                  <a:pt x="1205" y="2487"/>
                  <a:pt x="1195" y="2476"/>
                </a:cubicBezTo>
                <a:cubicBezTo>
                  <a:pt x="732" y="2014"/>
                  <a:pt x="732" y="2014"/>
                  <a:pt x="732" y="2014"/>
                </a:cubicBezTo>
                <a:cubicBezTo>
                  <a:pt x="725" y="2006"/>
                  <a:pt x="713" y="2006"/>
                  <a:pt x="705" y="2014"/>
                </a:cubicBezTo>
                <a:cubicBezTo>
                  <a:pt x="474" y="2244"/>
                  <a:pt x="474" y="2244"/>
                  <a:pt x="474" y="2244"/>
                </a:cubicBezTo>
                <a:cubicBezTo>
                  <a:pt x="471" y="2248"/>
                  <a:pt x="466" y="2250"/>
                  <a:pt x="461" y="2250"/>
                </a:cubicBezTo>
                <a:cubicBezTo>
                  <a:pt x="0" y="2250"/>
                  <a:pt x="0" y="2250"/>
                  <a:pt x="0" y="2250"/>
                </a:cubicBezTo>
              </a:path>
            </a:pathLst>
          </a:custGeom>
          <a:solidFill>
            <a:schemeClr val="bg1">
              <a:lumMod val="95000"/>
            </a:schemeClr>
          </a:solidFill>
          <a:ln w="25400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solidFill>
                <a:srgbClr val="434343"/>
              </a:solidFill>
              <a:latin typeface="Segoe U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7B002D-3975-4866-B398-2EBF24144585}"/>
              </a:ext>
            </a:extLst>
          </p:cNvPr>
          <p:cNvSpPr txBox="1"/>
          <p:nvPr/>
        </p:nvSpPr>
        <p:spPr>
          <a:xfrm>
            <a:off x="1475399" y="2416398"/>
            <a:ext cx="834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D669C0-30D7-42E7-8E79-11CC843715A8}"/>
              </a:ext>
            </a:extLst>
          </p:cNvPr>
          <p:cNvSpPr txBox="1"/>
          <p:nvPr/>
        </p:nvSpPr>
        <p:spPr>
          <a:xfrm>
            <a:off x="3345082" y="2416398"/>
            <a:ext cx="1298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Package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04867D-2BA8-4C8D-BC5E-2178033A8A5B}"/>
              </a:ext>
            </a:extLst>
          </p:cNvPr>
          <p:cNvSpPr txBox="1"/>
          <p:nvPr/>
        </p:nvSpPr>
        <p:spPr>
          <a:xfrm>
            <a:off x="5465316" y="2416398"/>
            <a:ext cx="1261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Validate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D2B9DC-2117-4AF5-9680-47A17699A15D}"/>
              </a:ext>
            </a:extLst>
          </p:cNvPr>
          <p:cNvSpPr txBox="1"/>
          <p:nvPr/>
        </p:nvSpPr>
        <p:spPr>
          <a:xfrm>
            <a:off x="7628484" y="2416398"/>
            <a:ext cx="1148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Deploy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1D53A7-7F1D-4147-91A4-6CB3529A5E84}"/>
              </a:ext>
            </a:extLst>
          </p:cNvPr>
          <p:cNvSpPr txBox="1"/>
          <p:nvPr/>
        </p:nvSpPr>
        <p:spPr>
          <a:xfrm>
            <a:off x="9658460" y="2416398"/>
            <a:ext cx="1281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Monitor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D640474-2CD6-4389-AE64-CCEE0796BE51}"/>
              </a:ext>
            </a:extLst>
          </p:cNvPr>
          <p:cNvCxnSpPr/>
          <p:nvPr/>
        </p:nvCxnSpPr>
        <p:spPr>
          <a:xfrm>
            <a:off x="2716466" y="3262941"/>
            <a:ext cx="556742" cy="0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338A42-20C2-49CB-BF2E-8A495D187A7D}"/>
              </a:ext>
            </a:extLst>
          </p:cNvPr>
          <p:cNvCxnSpPr/>
          <p:nvPr/>
        </p:nvCxnSpPr>
        <p:spPr>
          <a:xfrm>
            <a:off x="4818168" y="3262941"/>
            <a:ext cx="556742" cy="0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B72651B-52D2-426D-B341-337AE79E3B3E}"/>
              </a:ext>
            </a:extLst>
          </p:cNvPr>
          <p:cNvCxnSpPr/>
          <p:nvPr/>
        </p:nvCxnSpPr>
        <p:spPr>
          <a:xfrm>
            <a:off x="6919870" y="3242136"/>
            <a:ext cx="556742" cy="0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E9B8DE-F220-479F-8AAE-B95ABC4FA316}"/>
              </a:ext>
            </a:extLst>
          </p:cNvPr>
          <p:cNvCxnSpPr/>
          <p:nvPr/>
        </p:nvCxnSpPr>
        <p:spPr>
          <a:xfrm>
            <a:off x="9021572" y="3224248"/>
            <a:ext cx="556742" cy="0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D8AB45A-C84E-493F-B736-3F448EC97F74}"/>
              </a:ext>
            </a:extLst>
          </p:cNvPr>
          <p:cNvCxnSpPr>
            <a:cxnSpLocks/>
          </p:cNvCxnSpPr>
          <p:nvPr/>
        </p:nvCxnSpPr>
        <p:spPr>
          <a:xfrm flipH="1">
            <a:off x="1892596" y="3204769"/>
            <a:ext cx="9406268" cy="1286539"/>
          </a:xfrm>
          <a:prstGeom prst="bentConnector4">
            <a:avLst>
              <a:gd name="adj1" fmla="val -2430"/>
              <a:gd name="adj2" fmla="val 145951"/>
            </a:avLst>
          </a:prstGeom>
          <a:ln w="38100" cap="sq">
            <a:miter lim="800000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BB104BF-0E75-4195-9D6A-81AB324FBA39}"/>
              </a:ext>
            </a:extLst>
          </p:cNvPr>
          <p:cNvSpPr txBox="1"/>
          <p:nvPr/>
        </p:nvSpPr>
        <p:spPr>
          <a:xfrm>
            <a:off x="9750882" y="5115088"/>
            <a:ext cx="1139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Retrain</a:t>
            </a:r>
          </a:p>
        </p:txBody>
      </p:sp>
      <p:pic>
        <p:nvPicPr>
          <p:cNvPr id="41" name="Picture 40" descr="A close up of a logo&#10;&#10;Description automatically generated">
            <a:extLst>
              <a:ext uri="{FF2B5EF4-FFF2-40B4-BE49-F238E27FC236}">
                <a16:creationId xmlns:a16="http://schemas.microsoft.com/office/drawing/2014/main" id="{D52F1560-C8A5-4393-A086-AB1EE7EC2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669" y="941425"/>
            <a:ext cx="924036" cy="92403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C1BDE9E-574E-439F-B415-705CD4E1A786}"/>
              </a:ext>
            </a:extLst>
          </p:cNvPr>
          <p:cNvSpPr txBox="1"/>
          <p:nvPr/>
        </p:nvSpPr>
        <p:spPr>
          <a:xfrm>
            <a:off x="2174192" y="1108116"/>
            <a:ext cx="7576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273B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Machine Learning model workflow</a:t>
            </a:r>
          </a:p>
        </p:txBody>
      </p:sp>
    </p:spTree>
    <p:extLst>
      <p:ext uri="{BB962C8B-B14F-4D97-AF65-F5344CB8AC3E}">
        <p14:creationId xmlns:p14="http://schemas.microsoft.com/office/powerpoint/2010/main" val="25228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1C1BF-AD07-4EEA-9127-151E22D44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 Pre-Built and Custom AI Spectrum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47D059-63F4-4931-9FFD-839738BDBAC6}"/>
              </a:ext>
            </a:extLst>
          </p:cNvPr>
          <p:cNvSpPr/>
          <p:nvPr/>
        </p:nvSpPr>
        <p:spPr bwMode="auto">
          <a:xfrm>
            <a:off x="375449" y="2143693"/>
            <a:ext cx="11608641" cy="2452530"/>
          </a:xfrm>
          <a:prstGeom prst="rect">
            <a:avLst/>
          </a:prstGeom>
          <a:gradFill flip="none" rotWithShape="1">
            <a:gsLst>
              <a:gs pos="0">
                <a:srgbClr val="0078D7">
                  <a:lumMod val="25000"/>
                  <a:lumOff val="75000"/>
                </a:srgbClr>
              </a:gs>
              <a:gs pos="50000">
                <a:schemeClr val="bg1"/>
              </a:gs>
              <a:gs pos="100000">
                <a:srgbClr val="009480">
                  <a:alpha val="24000"/>
                </a:srgbClr>
              </a:gs>
            </a:gsLst>
            <a:lin ang="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E91E3A-9A73-4EB3-A945-DEEA7813587E}"/>
              </a:ext>
            </a:extLst>
          </p:cNvPr>
          <p:cNvSpPr txBox="1"/>
          <p:nvPr/>
        </p:nvSpPr>
        <p:spPr>
          <a:xfrm>
            <a:off x="207910" y="1672057"/>
            <a:ext cx="190097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Pre-Built AI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51959-F7CA-4389-BCD9-34E7A93EE62D}"/>
              </a:ext>
            </a:extLst>
          </p:cNvPr>
          <p:cNvSpPr txBox="1"/>
          <p:nvPr/>
        </p:nvSpPr>
        <p:spPr>
          <a:xfrm>
            <a:off x="10291030" y="1672057"/>
            <a:ext cx="177753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Custom AI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B93A1B-5803-42F6-90CB-D65C4C3DEBF8}"/>
              </a:ext>
            </a:extLst>
          </p:cNvPr>
          <p:cNvSpPr/>
          <p:nvPr/>
        </p:nvSpPr>
        <p:spPr>
          <a:xfrm>
            <a:off x="375449" y="4677003"/>
            <a:ext cx="28945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Models are pre-trained using Microsoft supplied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DEBA3F-D4D0-45AC-898B-D45A87F9D984}"/>
              </a:ext>
            </a:extLst>
          </p:cNvPr>
          <p:cNvSpPr/>
          <p:nvPr/>
        </p:nvSpPr>
        <p:spPr>
          <a:xfrm>
            <a:off x="9615867" y="4735131"/>
            <a:ext cx="23092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Models tailored to your scenario and your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8E403A-DFEB-412C-A3CE-6DE0CBC96D37}"/>
              </a:ext>
            </a:extLst>
          </p:cNvPr>
          <p:cNvSpPr/>
          <p:nvPr/>
        </p:nvSpPr>
        <p:spPr>
          <a:xfrm>
            <a:off x="4650724" y="4677003"/>
            <a:ext cx="323952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Models “customized” with your data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(like Cognitive Services Custom Vision)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068089-F46B-425E-AE2B-BE91DDD02A22}"/>
              </a:ext>
            </a:extLst>
          </p:cNvPr>
          <p:cNvSpPr/>
          <p:nvPr/>
        </p:nvSpPr>
        <p:spPr bwMode="auto">
          <a:xfrm>
            <a:off x="593452" y="2537310"/>
            <a:ext cx="7036641" cy="627864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0ED7944-C9F9-46AE-855A-EB2322931615}"/>
              </a:ext>
            </a:extLst>
          </p:cNvPr>
          <p:cNvSpPr/>
          <p:nvPr/>
        </p:nvSpPr>
        <p:spPr>
          <a:xfrm>
            <a:off x="588145" y="2677654"/>
            <a:ext cx="70366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Azure Cognitive Services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E9F865-F689-4157-BD23-097171374C18}"/>
              </a:ext>
            </a:extLst>
          </p:cNvPr>
          <p:cNvSpPr/>
          <p:nvPr/>
        </p:nvSpPr>
        <p:spPr bwMode="auto">
          <a:xfrm>
            <a:off x="6303161" y="3360118"/>
            <a:ext cx="5513390" cy="627864"/>
          </a:xfrm>
          <a:prstGeom prst="rect">
            <a:avLst/>
          </a:prstGeom>
          <a:solidFill>
            <a:srgbClr val="00827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3FDDB60-B196-419A-8AC1-6577BE88C399}"/>
              </a:ext>
            </a:extLst>
          </p:cNvPr>
          <p:cNvSpPr/>
          <p:nvPr/>
        </p:nvSpPr>
        <p:spPr>
          <a:xfrm>
            <a:off x="6297854" y="3500464"/>
            <a:ext cx="55133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Azure Machine Learning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F2764780-0000-48D4-9CB3-8179A7740FC6}"/>
              </a:ext>
            </a:extLst>
          </p:cNvPr>
          <p:cNvSpPr/>
          <p:nvPr/>
        </p:nvSpPr>
        <p:spPr bwMode="auto">
          <a:xfrm rot="10800000">
            <a:off x="6366941" y="4007994"/>
            <a:ext cx="448116" cy="307776"/>
          </a:xfrm>
          <a:prstGeom prst="downArrow">
            <a:avLst/>
          </a:prstGeom>
          <a:solidFill>
            <a:srgbClr val="70AD4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1E355B-D3A9-480D-815D-6B33EDA1EB41}"/>
              </a:ext>
            </a:extLst>
          </p:cNvPr>
          <p:cNvSpPr/>
          <p:nvPr/>
        </p:nvSpPr>
        <p:spPr>
          <a:xfrm>
            <a:off x="5739449" y="4282082"/>
            <a:ext cx="16753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Pre-built models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6430A178-C2EC-4F40-AF83-768EC7CBD064}"/>
              </a:ext>
            </a:extLst>
          </p:cNvPr>
          <p:cNvSpPr/>
          <p:nvPr/>
        </p:nvSpPr>
        <p:spPr bwMode="auto">
          <a:xfrm rot="10800000">
            <a:off x="11007631" y="4029038"/>
            <a:ext cx="448116" cy="307776"/>
          </a:xfrm>
          <a:prstGeom prst="downArrow">
            <a:avLst/>
          </a:prstGeom>
          <a:solidFill>
            <a:srgbClr val="70AD4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86C010-BB94-4069-9368-D51B09B05873}"/>
              </a:ext>
            </a:extLst>
          </p:cNvPr>
          <p:cNvSpPr/>
          <p:nvPr/>
        </p:nvSpPr>
        <p:spPr>
          <a:xfrm>
            <a:off x="10380139" y="4303126"/>
            <a:ext cx="16753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Custom models</a:t>
            </a:r>
          </a:p>
        </p:txBody>
      </p:sp>
    </p:spTree>
    <p:extLst>
      <p:ext uri="{BB962C8B-B14F-4D97-AF65-F5344CB8AC3E}">
        <p14:creationId xmlns:p14="http://schemas.microsoft.com/office/powerpoint/2010/main" val="132201846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" id="{F4E7AC97-C3BC-4DAC-B23A-C0D4DABB7CB5}" vid="{F1FB81AB-2433-4475-9273-C3E09225E34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61</Words>
  <Application>Microsoft Office PowerPoint</Application>
  <PresentationFormat>Widescreen</PresentationFormat>
  <Paragraphs>19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</vt:i4>
      </vt:variant>
    </vt:vector>
  </HeadingPairs>
  <TitlesOfParts>
    <vt:vector size="12" baseType="lpstr">
      <vt:lpstr>Arial</vt:lpstr>
      <vt:lpstr>Calibri</vt:lpstr>
      <vt:lpstr>Calibri Light</vt:lpstr>
      <vt:lpstr>Consolas</vt:lpstr>
      <vt:lpstr>Segoe UI</vt:lpstr>
      <vt:lpstr>Segoe UI Semibold</vt:lpstr>
      <vt:lpstr>Segoe UI Semilight</vt:lpstr>
      <vt:lpstr>Wingdings</vt:lpstr>
      <vt:lpstr>Office Theme</vt:lpstr>
      <vt:lpstr>3_5-50203_Microsoft_Ignite_Template</vt:lpstr>
      <vt:lpstr>PowerPoint Presentation</vt:lpstr>
      <vt:lpstr>The Pre-Built and Custom AI Spectrum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Joel Hulen</dc:creator>
  <cp:lastModifiedBy>Joel Hulen</cp:lastModifiedBy>
  <cp:revision>11</cp:revision>
  <dcterms:created xsi:type="dcterms:W3CDTF">2019-07-11T17:55:39Z</dcterms:created>
  <dcterms:modified xsi:type="dcterms:W3CDTF">2019-07-23T22:22:13Z</dcterms:modified>
</cp:coreProperties>
</file>